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0287000" cy="1828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5760">
          <p15:clr>
            <a:srgbClr val="000000"/>
          </p15:clr>
        </p15:guide>
        <p15:guide id="2" pos="3241">
          <p15:clr>
            <a:srgbClr val="000000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gv+damzpKp/fZ4DeRnHgIQbxvi2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3" d="100"/>
          <a:sy n="23" d="100"/>
        </p:scale>
        <p:origin x="2436" y="60"/>
      </p:cViewPr>
      <p:guideLst>
        <p:guide orient="horz" pos="5760"/>
        <p:guide pos="324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529611" y="685800"/>
            <a:ext cx="3799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5388" y="685800"/>
            <a:ext cx="1927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>
            <a:spLocks noGrp="1"/>
          </p:cNvSpPr>
          <p:nvPr>
            <p:ph type="ctrTitle"/>
          </p:nvPr>
        </p:nvSpPr>
        <p:spPr>
          <a:xfrm>
            <a:off x="771526" y="5681138"/>
            <a:ext cx="8744100" cy="392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subTitle" idx="1"/>
          </p:nvPr>
        </p:nvSpPr>
        <p:spPr>
          <a:xfrm>
            <a:off x="1543054" y="10363199"/>
            <a:ext cx="7200900" cy="467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4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3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dt" idx="10"/>
          </p:nvPr>
        </p:nvSpPr>
        <p:spPr>
          <a:xfrm>
            <a:off x="512989" y="16950037"/>
            <a:ext cx="2401500" cy="9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15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ftr" idx="11"/>
          </p:nvPr>
        </p:nvSpPr>
        <p:spPr>
          <a:xfrm>
            <a:off x="3515550" y="16950037"/>
            <a:ext cx="3255900" cy="9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sldNum" idx="12"/>
          </p:nvPr>
        </p:nvSpPr>
        <p:spPr>
          <a:xfrm>
            <a:off x="7372396" y="16950037"/>
            <a:ext cx="2401500" cy="9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812604" y="11751735"/>
            <a:ext cx="8744100" cy="363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5400" b="1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xfrm>
            <a:off x="812604" y="7751239"/>
            <a:ext cx="8744100" cy="400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 sz="27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 sz="21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dt" idx="10"/>
          </p:nvPr>
        </p:nvSpPr>
        <p:spPr>
          <a:xfrm>
            <a:off x="512989" y="16950037"/>
            <a:ext cx="2401500" cy="9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15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ftr" idx="11"/>
          </p:nvPr>
        </p:nvSpPr>
        <p:spPr>
          <a:xfrm>
            <a:off x="3515550" y="16950037"/>
            <a:ext cx="3255900" cy="9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ldNum" idx="12"/>
          </p:nvPr>
        </p:nvSpPr>
        <p:spPr>
          <a:xfrm>
            <a:off x="7372396" y="16950037"/>
            <a:ext cx="2401500" cy="9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>
            <a:off x="512989" y="730714"/>
            <a:ext cx="9261000" cy="304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>
            <a:off x="512989" y="4265855"/>
            <a:ext cx="9261000" cy="120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t" anchorCtr="0">
            <a:noAutofit/>
          </a:bodyPr>
          <a:lstStyle>
            <a:lvl1pPr marL="457200" lvl="0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1pPr>
            <a:lvl2pPr marL="914400" lvl="1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–"/>
              <a:defRPr/>
            </a:lvl2pPr>
            <a:lvl3pPr marL="1371600" lvl="2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3pPr>
            <a:lvl4pPr marL="1828800" lvl="3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–"/>
              <a:defRPr/>
            </a:lvl4pPr>
            <a:lvl5pPr marL="2286000" lvl="4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»"/>
              <a:defRPr/>
            </a:lvl5pPr>
            <a:lvl6pPr marL="2743200" lvl="5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6pPr>
            <a:lvl7pPr marL="3200400" lvl="6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7pPr>
            <a:lvl8pPr marL="3657600" lvl="7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8pPr>
            <a:lvl9pPr marL="4114800" lvl="8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dt" idx="10"/>
          </p:nvPr>
        </p:nvSpPr>
        <p:spPr>
          <a:xfrm>
            <a:off x="512989" y="16950037"/>
            <a:ext cx="2401500" cy="9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15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ftr" idx="11"/>
          </p:nvPr>
        </p:nvSpPr>
        <p:spPr>
          <a:xfrm>
            <a:off x="3515550" y="16950037"/>
            <a:ext cx="3255900" cy="9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sldNum" idx="12"/>
          </p:nvPr>
        </p:nvSpPr>
        <p:spPr>
          <a:xfrm>
            <a:off x="7372396" y="16950037"/>
            <a:ext cx="2401500" cy="9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title"/>
          </p:nvPr>
        </p:nvSpPr>
        <p:spPr>
          <a:xfrm rot="5400000">
            <a:off x="-5055259" y="13373418"/>
            <a:ext cx="26462700" cy="219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body" idx="1"/>
          </p:nvPr>
        </p:nvSpPr>
        <p:spPr>
          <a:xfrm rot="5400000">
            <a:off x="-9534516" y="11262318"/>
            <a:ext cx="26462700" cy="641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t" anchorCtr="0">
            <a:noAutofit/>
          </a:bodyPr>
          <a:lstStyle>
            <a:lvl1pPr marL="457200" lvl="0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1pPr>
            <a:lvl2pPr marL="914400" lvl="1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–"/>
              <a:defRPr/>
            </a:lvl2pPr>
            <a:lvl3pPr marL="1371600" lvl="2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3pPr>
            <a:lvl4pPr marL="1828800" lvl="3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–"/>
              <a:defRPr/>
            </a:lvl4pPr>
            <a:lvl5pPr marL="2286000" lvl="4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»"/>
              <a:defRPr/>
            </a:lvl5pPr>
            <a:lvl6pPr marL="2743200" lvl="5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6pPr>
            <a:lvl7pPr marL="3200400" lvl="6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7pPr>
            <a:lvl8pPr marL="3657600" lvl="7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8pPr>
            <a:lvl9pPr marL="4114800" lvl="8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dt" idx="10"/>
          </p:nvPr>
        </p:nvSpPr>
        <p:spPr>
          <a:xfrm>
            <a:off x="512989" y="16950037"/>
            <a:ext cx="2401500" cy="9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15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ftr" idx="11"/>
          </p:nvPr>
        </p:nvSpPr>
        <p:spPr>
          <a:xfrm>
            <a:off x="3515550" y="16950037"/>
            <a:ext cx="3255900" cy="9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sldNum" idx="12"/>
          </p:nvPr>
        </p:nvSpPr>
        <p:spPr>
          <a:xfrm>
            <a:off x="7372396" y="16950037"/>
            <a:ext cx="2401500" cy="9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>
            <a:spLocks noGrp="1"/>
          </p:cNvSpPr>
          <p:nvPr>
            <p:ph type="title"/>
          </p:nvPr>
        </p:nvSpPr>
        <p:spPr>
          <a:xfrm>
            <a:off x="512989" y="730714"/>
            <a:ext cx="9261000" cy="304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1"/>
          </p:nvPr>
        </p:nvSpPr>
        <p:spPr>
          <a:xfrm rot="5400000">
            <a:off x="-891124" y="5670005"/>
            <a:ext cx="12069300" cy="926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t" anchorCtr="0">
            <a:noAutofit/>
          </a:bodyPr>
          <a:lstStyle>
            <a:lvl1pPr marL="457200" lvl="0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1pPr>
            <a:lvl2pPr marL="914400" lvl="1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–"/>
              <a:defRPr/>
            </a:lvl2pPr>
            <a:lvl3pPr marL="1371600" lvl="2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3pPr>
            <a:lvl4pPr marL="1828800" lvl="3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–"/>
              <a:defRPr/>
            </a:lvl4pPr>
            <a:lvl5pPr marL="2286000" lvl="4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»"/>
              <a:defRPr/>
            </a:lvl5pPr>
            <a:lvl6pPr marL="2743200" lvl="5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6pPr>
            <a:lvl7pPr marL="3200400" lvl="6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7pPr>
            <a:lvl8pPr marL="3657600" lvl="7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8pPr>
            <a:lvl9pPr marL="4114800" lvl="8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dt" idx="10"/>
          </p:nvPr>
        </p:nvSpPr>
        <p:spPr>
          <a:xfrm>
            <a:off x="512989" y="16950037"/>
            <a:ext cx="2401500" cy="9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15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ftr" idx="11"/>
          </p:nvPr>
        </p:nvSpPr>
        <p:spPr>
          <a:xfrm>
            <a:off x="3515550" y="16950037"/>
            <a:ext cx="3255900" cy="9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sldNum" idx="12"/>
          </p:nvPr>
        </p:nvSpPr>
        <p:spPr>
          <a:xfrm>
            <a:off x="7372396" y="16950037"/>
            <a:ext cx="2401500" cy="9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2016329" y="12801604"/>
            <a:ext cx="6172200" cy="15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7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>
            <a:spLocks noGrp="1"/>
          </p:cNvSpPr>
          <p:nvPr>
            <p:ph type="pic" idx="2"/>
          </p:nvPr>
        </p:nvSpPr>
        <p:spPr>
          <a:xfrm>
            <a:off x="2016329" y="1634069"/>
            <a:ext cx="6172200" cy="10972800"/>
          </a:xfrm>
          <a:prstGeom prst="rect">
            <a:avLst/>
          </a:prstGeom>
          <a:noFill/>
          <a:ln>
            <a:noFill/>
          </a:ln>
        </p:spPr>
      </p:sp>
      <p:sp>
        <p:nvSpPr>
          <p:cNvPr id="32" name="Google Shape;32;p8"/>
          <p:cNvSpPr txBox="1">
            <a:spLocks noGrp="1"/>
          </p:cNvSpPr>
          <p:nvPr>
            <p:ph type="body" idx="1"/>
          </p:nvPr>
        </p:nvSpPr>
        <p:spPr>
          <a:xfrm>
            <a:off x="2016329" y="14312902"/>
            <a:ext cx="6172200" cy="21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marL="1371600" lvl="2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marL="1828800" lvl="3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4pPr>
            <a:lvl5pPr marL="2286000" lvl="4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5pPr>
            <a:lvl6pPr marL="2743200" lvl="5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6pPr>
            <a:lvl7pPr marL="3200400" lvl="6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7pPr>
            <a:lvl8pPr marL="3657600" lvl="7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8pPr>
            <a:lvl9pPr marL="4114800" lvl="8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dt" idx="10"/>
          </p:nvPr>
        </p:nvSpPr>
        <p:spPr>
          <a:xfrm>
            <a:off x="512989" y="16950037"/>
            <a:ext cx="2401500" cy="9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15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ftr" idx="11"/>
          </p:nvPr>
        </p:nvSpPr>
        <p:spPr>
          <a:xfrm>
            <a:off x="3515550" y="16950037"/>
            <a:ext cx="3255900" cy="9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7372396" y="16950037"/>
            <a:ext cx="2401500" cy="9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514352" y="728134"/>
            <a:ext cx="3384300" cy="309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7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1"/>
          </p:nvPr>
        </p:nvSpPr>
        <p:spPr>
          <a:xfrm>
            <a:off x="4021937" y="728136"/>
            <a:ext cx="5750700" cy="156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t" anchorCtr="0">
            <a:noAutofit/>
          </a:bodyPr>
          <a:lstStyle>
            <a:lvl1pPr marL="457200" lvl="0" indent="-4953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200"/>
              <a:buChar char="•"/>
              <a:defRPr sz="4200"/>
            </a:lvl1pPr>
            <a:lvl2pPr marL="914400" lvl="1" indent="-4699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800"/>
              <a:buChar char="–"/>
              <a:defRPr sz="3800"/>
            </a:lvl2pPr>
            <a:lvl3pPr marL="1371600" lvl="2" indent="-431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3pPr>
            <a:lvl4pPr marL="1828800" lvl="3" indent="-4000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Char char="–"/>
              <a:defRPr sz="2700"/>
            </a:lvl4pPr>
            <a:lvl5pPr marL="2286000" lvl="4" indent="-4000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Char char="»"/>
              <a:defRPr sz="2700"/>
            </a:lvl5pPr>
            <a:lvl6pPr marL="2743200" lvl="5" indent="-4000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6pPr>
            <a:lvl7pPr marL="3200400" lvl="6" indent="-4000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7pPr>
            <a:lvl8pPr marL="3657600" lvl="7" indent="-4000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8pPr>
            <a:lvl9pPr marL="4114800" lvl="8" indent="-4000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14352" y="3826937"/>
            <a:ext cx="3384300" cy="1250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marL="1371600" lvl="2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marL="1828800" lvl="3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4pPr>
            <a:lvl5pPr marL="2286000" lvl="4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5pPr>
            <a:lvl6pPr marL="2743200" lvl="5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6pPr>
            <a:lvl7pPr marL="3200400" lvl="6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7pPr>
            <a:lvl8pPr marL="3657600" lvl="7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8pPr>
            <a:lvl9pPr marL="4114800" lvl="8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dt" idx="10"/>
          </p:nvPr>
        </p:nvSpPr>
        <p:spPr>
          <a:xfrm>
            <a:off x="512989" y="16950037"/>
            <a:ext cx="2401500" cy="9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15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ftr" idx="11"/>
          </p:nvPr>
        </p:nvSpPr>
        <p:spPr>
          <a:xfrm>
            <a:off x="3515550" y="16950037"/>
            <a:ext cx="3255900" cy="9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7372396" y="16950037"/>
            <a:ext cx="2401500" cy="9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dt" idx="10"/>
          </p:nvPr>
        </p:nvSpPr>
        <p:spPr>
          <a:xfrm>
            <a:off x="512989" y="16950037"/>
            <a:ext cx="2401500" cy="9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15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ftr" idx="11"/>
          </p:nvPr>
        </p:nvSpPr>
        <p:spPr>
          <a:xfrm>
            <a:off x="3515550" y="16950037"/>
            <a:ext cx="3255900" cy="9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sldNum" idx="12"/>
          </p:nvPr>
        </p:nvSpPr>
        <p:spPr>
          <a:xfrm>
            <a:off x="7372396" y="16950037"/>
            <a:ext cx="2401500" cy="9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 txBox="1">
            <a:spLocks noGrp="1"/>
          </p:cNvSpPr>
          <p:nvPr>
            <p:ph type="title"/>
          </p:nvPr>
        </p:nvSpPr>
        <p:spPr>
          <a:xfrm>
            <a:off x="512989" y="730714"/>
            <a:ext cx="9261000" cy="304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dt" idx="10"/>
          </p:nvPr>
        </p:nvSpPr>
        <p:spPr>
          <a:xfrm>
            <a:off x="512989" y="16950037"/>
            <a:ext cx="2401500" cy="9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15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ftr" idx="11"/>
          </p:nvPr>
        </p:nvSpPr>
        <p:spPr>
          <a:xfrm>
            <a:off x="3515550" y="16950037"/>
            <a:ext cx="3255900" cy="9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sldNum" idx="12"/>
          </p:nvPr>
        </p:nvSpPr>
        <p:spPr>
          <a:xfrm>
            <a:off x="7372396" y="16950037"/>
            <a:ext cx="2401500" cy="9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>
            <a:spLocks noGrp="1"/>
          </p:cNvSpPr>
          <p:nvPr>
            <p:ph type="title"/>
          </p:nvPr>
        </p:nvSpPr>
        <p:spPr>
          <a:xfrm>
            <a:off x="514350" y="732368"/>
            <a:ext cx="9258300" cy="30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body" idx="1"/>
          </p:nvPr>
        </p:nvSpPr>
        <p:spPr>
          <a:xfrm>
            <a:off x="514352" y="4093635"/>
            <a:ext cx="4545300" cy="170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 b="1"/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 b="1"/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6pPr>
            <a:lvl7pPr marL="3200400" lvl="6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7pPr>
            <a:lvl8pPr marL="3657600" lvl="7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8pPr>
            <a:lvl9pPr marL="4114800" lvl="8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9pPr>
          </a:lstStyle>
          <a:p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body" idx="2"/>
          </p:nvPr>
        </p:nvSpPr>
        <p:spPr>
          <a:xfrm>
            <a:off x="514352" y="5799666"/>
            <a:ext cx="4545300" cy="1053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00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Char char="–"/>
              <a:defRPr sz="2700"/>
            </a:lvl2pPr>
            <a:lvl3pPr marL="1371600" lvl="2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–"/>
              <a:defRPr sz="2100"/>
            </a:lvl4pPr>
            <a:lvl5pPr marL="2286000" lvl="4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»"/>
              <a:defRPr sz="2100"/>
            </a:lvl5pPr>
            <a:lvl6pPr marL="2743200" lvl="5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6pPr>
            <a:lvl7pPr marL="3200400" lvl="6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7pPr>
            <a:lvl8pPr marL="3657600" lvl="7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8pPr>
            <a:lvl9pPr marL="4114800" lvl="8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body" idx="3"/>
          </p:nvPr>
        </p:nvSpPr>
        <p:spPr>
          <a:xfrm>
            <a:off x="5225662" y="4093635"/>
            <a:ext cx="4547100" cy="170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 b="1"/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 b="1"/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6pPr>
            <a:lvl7pPr marL="3200400" lvl="6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7pPr>
            <a:lvl8pPr marL="3657600" lvl="7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8pPr>
            <a:lvl9pPr marL="4114800" lvl="8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4"/>
          </p:nvPr>
        </p:nvSpPr>
        <p:spPr>
          <a:xfrm>
            <a:off x="5225662" y="5799666"/>
            <a:ext cx="4547100" cy="1053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00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Char char="–"/>
              <a:defRPr sz="2700"/>
            </a:lvl2pPr>
            <a:lvl3pPr marL="1371600" lvl="2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–"/>
              <a:defRPr sz="2100"/>
            </a:lvl4pPr>
            <a:lvl5pPr marL="2286000" lvl="4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»"/>
              <a:defRPr sz="2100"/>
            </a:lvl5pPr>
            <a:lvl6pPr marL="2743200" lvl="5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6pPr>
            <a:lvl7pPr marL="3200400" lvl="6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7pPr>
            <a:lvl8pPr marL="3657600" lvl="7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8pPr>
            <a:lvl9pPr marL="4114800" lvl="8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dt" idx="10"/>
          </p:nvPr>
        </p:nvSpPr>
        <p:spPr>
          <a:xfrm>
            <a:off x="512989" y="16950037"/>
            <a:ext cx="2401500" cy="9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15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ftr" idx="11"/>
          </p:nvPr>
        </p:nvSpPr>
        <p:spPr>
          <a:xfrm>
            <a:off x="3515550" y="16950037"/>
            <a:ext cx="3255900" cy="9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sldNum" idx="12"/>
          </p:nvPr>
        </p:nvSpPr>
        <p:spPr>
          <a:xfrm>
            <a:off x="7372396" y="16950037"/>
            <a:ext cx="2401500" cy="9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512989" y="730714"/>
            <a:ext cx="9261000" cy="304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body" idx="1"/>
          </p:nvPr>
        </p:nvSpPr>
        <p:spPr>
          <a:xfrm>
            <a:off x="487564" y="7234768"/>
            <a:ext cx="4307700" cy="204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t" anchorCtr="0">
            <a:noAutofit/>
          </a:bodyPr>
          <a:lstStyle>
            <a:lvl1pPr marL="457200" lvl="0" indent="-4699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800"/>
              <a:buChar char="•"/>
              <a:defRPr sz="3800"/>
            </a:lvl1pPr>
            <a:lvl2pPr marL="914400" lvl="1" indent="-431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  <a:defRPr sz="3200"/>
            </a:lvl2pPr>
            <a:lvl3pPr marL="1371600" lvl="2" indent="-4000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3pPr>
            <a:lvl4pPr marL="1828800" lvl="3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4pPr>
            <a:lvl5pPr marL="2286000" lvl="4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»"/>
              <a:defRPr sz="2400"/>
            </a:lvl5pPr>
            <a:lvl6pPr marL="2743200" lvl="5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6pPr>
            <a:lvl7pPr marL="3200400" lvl="6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7pPr>
            <a:lvl8pPr marL="3657600" lvl="7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8pPr>
            <a:lvl9pPr marL="4114800" lvl="8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body" idx="2"/>
          </p:nvPr>
        </p:nvSpPr>
        <p:spPr>
          <a:xfrm>
            <a:off x="4966703" y="7234768"/>
            <a:ext cx="4307700" cy="204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t" anchorCtr="0">
            <a:noAutofit/>
          </a:bodyPr>
          <a:lstStyle>
            <a:lvl1pPr marL="457200" lvl="0" indent="-4699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800"/>
              <a:buChar char="•"/>
              <a:defRPr sz="3800"/>
            </a:lvl1pPr>
            <a:lvl2pPr marL="914400" lvl="1" indent="-431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  <a:defRPr sz="3200"/>
            </a:lvl2pPr>
            <a:lvl3pPr marL="1371600" lvl="2" indent="-4000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3pPr>
            <a:lvl4pPr marL="1828800" lvl="3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4pPr>
            <a:lvl5pPr marL="2286000" lvl="4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»"/>
              <a:defRPr sz="2400"/>
            </a:lvl5pPr>
            <a:lvl6pPr marL="2743200" lvl="5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6pPr>
            <a:lvl7pPr marL="3200400" lvl="6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7pPr>
            <a:lvl8pPr marL="3657600" lvl="7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8pPr>
            <a:lvl9pPr marL="4114800" lvl="8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dt" idx="10"/>
          </p:nvPr>
        </p:nvSpPr>
        <p:spPr>
          <a:xfrm>
            <a:off x="512989" y="16950037"/>
            <a:ext cx="2401500" cy="9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15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ftr" idx="11"/>
          </p:nvPr>
        </p:nvSpPr>
        <p:spPr>
          <a:xfrm>
            <a:off x="3515550" y="16950037"/>
            <a:ext cx="3255900" cy="9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ldNum" idx="12"/>
          </p:nvPr>
        </p:nvSpPr>
        <p:spPr>
          <a:xfrm>
            <a:off x="7372396" y="16950037"/>
            <a:ext cx="2401500" cy="9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512989" y="730714"/>
            <a:ext cx="9261000" cy="304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5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5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5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5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5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5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5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5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5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512989" y="4265855"/>
            <a:ext cx="9261000" cy="120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t" anchorCtr="0">
            <a:noAutofit/>
          </a:bodyPr>
          <a:lstStyle>
            <a:lvl1pPr marL="457200" marR="0" lvl="0" indent="-4953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Char char="•"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69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–"/>
              <a:defRPr sz="3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31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000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–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000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»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000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000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000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000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dt" idx="10"/>
          </p:nvPr>
        </p:nvSpPr>
        <p:spPr>
          <a:xfrm>
            <a:off x="512989" y="16950037"/>
            <a:ext cx="2401500" cy="9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4"/>
          <p:cNvSpPr txBox="1">
            <a:spLocks noGrp="1"/>
          </p:cNvSpPr>
          <p:nvPr>
            <p:ph type="ftr" idx="11"/>
          </p:nvPr>
        </p:nvSpPr>
        <p:spPr>
          <a:xfrm>
            <a:off x="3515550" y="16950037"/>
            <a:ext cx="3255900" cy="9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4"/>
          <p:cNvSpPr txBox="1">
            <a:spLocks noGrp="1"/>
          </p:cNvSpPr>
          <p:nvPr>
            <p:ph type="sldNum" idx="12"/>
          </p:nvPr>
        </p:nvSpPr>
        <p:spPr>
          <a:xfrm>
            <a:off x="7372396" y="16950037"/>
            <a:ext cx="2401500" cy="9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500" tIns="61225" rIns="122500" bIns="612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947175" y="196475"/>
            <a:ext cx="5656800" cy="179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6750" tIns="93175" rIns="126750" bIns="63375" anchor="t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rgbClr val="134597"/>
                </a:solidFill>
                <a:latin typeface="Arial"/>
                <a:ea typeface="Arial"/>
                <a:cs typeface="Arial"/>
                <a:sym typeface="Arial"/>
              </a:rPr>
              <a:t>Nº     TITULO POSTER: </a:t>
            </a:r>
            <a:br>
              <a:rPr lang="en-US" sz="2800" b="1" i="0" u="none" strike="noStrike" cap="none">
                <a:solidFill>
                  <a:srgbClr val="134597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800" b="1" i="0" u="none" strike="noStrike" cap="none">
                <a:solidFill>
                  <a:srgbClr val="134597"/>
                </a:solidFill>
                <a:latin typeface="Arial"/>
                <a:ea typeface="Arial"/>
                <a:cs typeface="Arial"/>
                <a:sym typeface="Arial"/>
              </a:rPr>
              <a:t>Fuente tamaño 20</a:t>
            </a:r>
            <a:endParaRPr sz="2000" b="0" i="0" u="none" strike="noStrike" cap="none">
              <a:solidFill>
                <a:srgbClr val="13459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lang="en-US" sz="2300" b="0" i="0" u="none" strike="noStrike" cap="none">
                <a:solidFill>
                  <a:srgbClr val="134597"/>
                </a:solidFill>
                <a:latin typeface="Arial"/>
                <a:ea typeface="Arial"/>
                <a:cs typeface="Arial"/>
                <a:sym typeface="Arial"/>
              </a:rPr>
              <a:t>Autores: Fuente tamaño 16</a:t>
            </a:r>
            <a:endParaRPr sz="2000" b="0" i="0" u="none" strike="noStrike" cap="none">
              <a:solidFill>
                <a:srgbClr val="13459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134597"/>
                </a:solidFill>
                <a:latin typeface="Arial"/>
                <a:ea typeface="Arial"/>
                <a:cs typeface="Arial"/>
                <a:sym typeface="Arial"/>
              </a:rPr>
              <a:t>Afiliación: Fuente tamaño 14</a:t>
            </a:r>
            <a:endParaRPr sz="2000" b="0" i="0" u="none" strike="noStrike" cap="none">
              <a:solidFill>
                <a:srgbClr val="13459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868896" y="1970266"/>
            <a:ext cx="8458800" cy="5685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134597"/>
          </a:solidFill>
          <a:ln>
            <a:noFill/>
          </a:ln>
        </p:spPr>
        <p:txBody>
          <a:bodyPr spcFirstLastPara="1" wrap="square" lIns="126750" tIns="77050" rIns="126750" bIns="63375" anchor="ctr" anchorCtr="0">
            <a:noAutofit/>
          </a:bodyPr>
          <a:lstStyle/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</a:pPr>
            <a:r>
              <a:rPr lang="en-US" sz="2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Introducción: fuente tamaño 16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endParaRPr sz="23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868900" y="2538861"/>
            <a:ext cx="8458800" cy="1798500"/>
          </a:xfrm>
          <a:prstGeom prst="roundRect">
            <a:avLst>
              <a:gd name="adj" fmla="val 10"/>
            </a:avLst>
          </a:prstGeom>
          <a:solidFill>
            <a:schemeClr val="lt1">
              <a:alpha val="68235"/>
            </a:schemeClr>
          </a:solidFill>
          <a:ln w="9525" cap="flat" cmpd="sng">
            <a:solidFill>
              <a:srgbClr val="8080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8750" tIns="64375" rIns="128750" bIns="643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862616" y="4508071"/>
            <a:ext cx="8458800" cy="5430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134597"/>
          </a:solidFill>
          <a:ln>
            <a:noFill/>
          </a:ln>
        </p:spPr>
        <p:txBody>
          <a:bodyPr spcFirstLastPara="1" wrap="square" lIns="126750" tIns="77050" rIns="126750" bIns="63375" anchor="ctr" anchorCtr="0">
            <a:noAutofit/>
          </a:bodyPr>
          <a:lstStyle/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</a:pPr>
            <a:r>
              <a:rPr lang="en-US" sz="2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Materiales y métodos: fuente tamaño 16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endParaRPr sz="23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862625" y="5051150"/>
            <a:ext cx="8458800" cy="3522300"/>
          </a:xfrm>
          <a:prstGeom prst="roundRect">
            <a:avLst>
              <a:gd name="adj" fmla="val 10"/>
            </a:avLst>
          </a:prstGeom>
          <a:solidFill>
            <a:srgbClr val="F3F3F3"/>
          </a:solidFill>
          <a:ln w="9525" cap="flat" cmpd="sng">
            <a:solidFill>
              <a:srgbClr val="8080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8750" tIns="64375" rIns="128750" bIns="643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1073450" y="2683869"/>
            <a:ext cx="8170200" cy="152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750" tIns="128750" rIns="128750" bIns="128750" anchor="t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Agregar texto:</a:t>
            </a: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989275" y="5168898"/>
            <a:ext cx="8170200" cy="313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750" tIns="128750" rIns="128750" bIns="128750" anchor="t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Agregar texto:</a:t>
            </a:r>
            <a:endParaRPr sz="2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1059476" y="5523501"/>
            <a:ext cx="3033000" cy="2784900"/>
          </a:xfrm>
          <a:prstGeom prst="roundRect">
            <a:avLst>
              <a:gd name="adj" fmla="val 15"/>
            </a:avLst>
          </a:prstGeom>
          <a:solidFill>
            <a:srgbClr val="CFE2F3"/>
          </a:solidFill>
          <a:ln>
            <a:noFill/>
          </a:ln>
        </p:spPr>
        <p:txBody>
          <a:bodyPr spcFirstLastPara="1" wrap="square" lIns="126750" tIns="78275" rIns="126750" bIns="633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Por ejemplo esta imagen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debe tener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800 x 600 pixels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889025" y="9204024"/>
            <a:ext cx="8458800" cy="3522300"/>
          </a:xfrm>
          <a:prstGeom prst="roundRect">
            <a:avLst>
              <a:gd name="adj" fmla="val 10"/>
            </a:avLst>
          </a:prstGeom>
          <a:solidFill>
            <a:srgbClr val="FFFFFF"/>
          </a:solidFill>
          <a:ln w="9525" cap="flat" cmpd="sng">
            <a:solidFill>
              <a:srgbClr val="8080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8750" tIns="64375" rIns="128750" bIns="643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1068100" y="9426886"/>
            <a:ext cx="7998300" cy="329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750" tIns="128750" rIns="128750" bIns="128750" anchor="t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Agregar texto:</a:t>
            </a:r>
            <a:endParaRPr sz="2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889013" y="8750222"/>
            <a:ext cx="8458800" cy="4539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134597"/>
          </a:solidFill>
          <a:ln>
            <a:noFill/>
          </a:ln>
        </p:spPr>
        <p:txBody>
          <a:bodyPr spcFirstLastPara="1" wrap="square" lIns="126750" tIns="77050" rIns="126750" bIns="63375" anchor="ctr" anchorCtr="0">
            <a:noAutofit/>
          </a:bodyPr>
          <a:lstStyle/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</a:pPr>
            <a:r>
              <a:rPr lang="en-US" sz="2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Resultados: fuente tamaño 16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endParaRPr sz="23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1068101" y="9785001"/>
            <a:ext cx="3033000" cy="2784900"/>
          </a:xfrm>
          <a:prstGeom prst="roundRect">
            <a:avLst>
              <a:gd name="adj" fmla="val 15"/>
            </a:avLst>
          </a:prstGeom>
          <a:solidFill>
            <a:srgbClr val="CFE2F3"/>
          </a:solidFill>
          <a:ln>
            <a:noFill/>
          </a:ln>
        </p:spPr>
        <p:txBody>
          <a:bodyPr spcFirstLastPara="1" wrap="square" lIns="126750" tIns="78275" rIns="126750" bIns="633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Por ejemplo esta imagen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debe tener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800 x 600 pixels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868900" y="16382451"/>
            <a:ext cx="8458800" cy="1526700"/>
          </a:xfrm>
          <a:prstGeom prst="roundRect">
            <a:avLst>
              <a:gd name="adj" fmla="val 10"/>
            </a:avLst>
          </a:prstGeom>
          <a:solidFill>
            <a:schemeClr val="lt1"/>
          </a:solidFill>
          <a:ln w="9525" cap="flat" cmpd="sng">
            <a:solidFill>
              <a:srgbClr val="8080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8750" tIns="64375" rIns="128750" bIns="643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868896" y="15926145"/>
            <a:ext cx="8458800" cy="4563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134597"/>
          </a:solidFill>
          <a:ln w="9525" cap="flat" cmpd="sng">
            <a:solidFill>
              <a:srgbClr val="8080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6750" tIns="77050" rIns="126750" bIns="63375" anchor="ctr" anchorCtr="0">
            <a:noAutofit/>
          </a:bodyPr>
          <a:lstStyle/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</a:pPr>
            <a:r>
              <a:rPr lang="en-US" sz="2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Referencias: tamaño fuente 16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endParaRPr sz="23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868941" y="12872818"/>
            <a:ext cx="8459100" cy="457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134597"/>
          </a:solidFill>
          <a:ln>
            <a:noFill/>
          </a:ln>
        </p:spPr>
        <p:txBody>
          <a:bodyPr spcFirstLastPara="1" wrap="square" lIns="126750" tIns="77050" rIns="126750" bIns="63375" anchor="ctr" anchorCtr="0">
            <a:noAutofit/>
          </a:bodyPr>
          <a:lstStyle/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</a:pPr>
            <a:r>
              <a:rPr lang="en-US" sz="2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Conclusiones: tamaño fuente 16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endParaRPr sz="23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868950" y="13330146"/>
            <a:ext cx="8459100" cy="2432400"/>
          </a:xfrm>
          <a:prstGeom prst="roundRect">
            <a:avLst>
              <a:gd name="adj" fmla="val 10"/>
            </a:avLst>
          </a:prstGeom>
          <a:solidFill>
            <a:srgbClr val="F3F3F3"/>
          </a:solidFill>
          <a:ln w="9525" cap="flat" cmpd="sng">
            <a:solidFill>
              <a:srgbClr val="8080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8750" tIns="64375" rIns="128750" bIns="643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947175" y="13408474"/>
            <a:ext cx="8279700" cy="21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750" tIns="128750" rIns="128750" bIns="128750" anchor="t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Agregar texto:</a:t>
            </a:r>
            <a:endParaRPr sz="2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1010325" y="16488283"/>
            <a:ext cx="8019300" cy="12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750" tIns="128750" rIns="128750" bIns="128750" anchor="t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Agregar texto:</a:t>
            </a: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Office PowerPoint</Application>
  <PresentationFormat>Personalizado</PresentationFormat>
  <Paragraphs>24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CirPlas CirPlas</dc:creator>
  <cp:lastModifiedBy>CirPlas CirPlas</cp:lastModifiedBy>
  <cp:revision>1</cp:revision>
  <dcterms:modified xsi:type="dcterms:W3CDTF">2024-09-30T14:54:09Z</dcterms:modified>
</cp:coreProperties>
</file>